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IonSynap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640080" y="393192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calm, voice-first AI companion for older adults — engineered like a medical tool, felt like a friend.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IonSynap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Aging alone, between visits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19456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55M+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914400" y="306324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live with dementia worldwide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309360" y="201168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19456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3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6583680" y="306324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older adults feel chronically lonely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411480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429768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min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914400" y="516636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clinical visit — months apart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309360" y="411480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29768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Reactive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6583680" y="516636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elder-tech waits for a crisis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patient voice. A second memory.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IonSynap is a hands-free AI companion that listens, re-orients gently, and remembers what older adults shouldn't have to. It turns isolating afternoons into connected ones — without screens, typing, or learning curves.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40080" y="416052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34440" y="41148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Memory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4526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Holds names, routines, stories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480560" y="416052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74920" y="41148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Rhythm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74920" y="4526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Gentle, proactive reminders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321040" y="416052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15400" y="41148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Companion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915400" y="4526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voice, validating tone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544068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34440" y="53949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Bridge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34440" y="5806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 trends for caregivers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480560" y="544068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74920" y="53949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074920" y="5806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Escalates real emergencies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321040" y="5440680"/>
            <a:ext cx="457200" cy="45720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915400" y="53949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Practice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915400" y="5806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cognitive warm-ups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CHANGERS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changes everything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19456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Voice-first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914400" y="278892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tapping, no typing — meets elders where they are.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309360" y="201168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19456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Proactive, not reactive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583680" y="278892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nudge before the missed pill, not an alarm after.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" y="411480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429768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 preserved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14400" y="48920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Caregivers see trends, never the raw chat.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309360" y="4114800"/>
            <a:ext cx="530352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29768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Presence at scale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583680" y="48920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calm voice in the room when family can't be.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 the hood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2697480" cy="438912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Frontend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514600"/>
            <a:ext cx="237744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TanStack Start (React 19)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Tailwind v4 design system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capture + WAV encoding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Hands-free VAD loop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520440" y="1828800"/>
            <a:ext cx="2697480" cy="438912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0332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layer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703320" y="2514600"/>
            <a:ext cx="237744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Lovable AI Gateway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2.5 Flash — chat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GPT-4o-mini — STT + TTS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Warm, slow-cadence prompt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0" y="1828800"/>
            <a:ext cx="2697480" cy="438912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Backend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583680" y="2514600"/>
            <a:ext cx="237744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Lovable Cloud (Postgres)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Row-Level Security per role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functions (RPC)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Caregiver/patient isolation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281160" y="1828800"/>
            <a:ext cx="2697480" cy="438912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84B5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464040" y="19659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Sandbox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464040" y="2514600"/>
            <a:ext cx="237744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Daytona ephemeral VMs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AI-written Python scoring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→ exec → destroy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trusts model output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SANDBOXED PRACTICE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Daytona: the safety net for AI-written code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cognitive exercise is generated by an AI — and its scoring logic is Python the AI also writes. Running that code on our own servers would be unsafe. Daytona gives us a disposable, isolated VM for each session.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329184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34290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822960" y="41148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57200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produces JSON spec + Python scorer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520440" y="329184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03320" y="34290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3703320" y="41148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Spin up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703320" y="457200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/sandbox — fresh Daytona VM in seconds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0" y="329184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34290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6583680" y="41148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583680" y="457200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runs in isolation, returns score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281160" y="3291840"/>
            <a:ext cx="2697480" cy="2377440"/>
          </a:xfrm>
          <a:prstGeom prst="roundRect">
            <a:avLst>
              <a:gd name="adj" fmla="val 4615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464040" y="34290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9464040" y="41148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Destroy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464040" y="457200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 /sandbox — no state, no leakage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5943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tamper-proof scoring, reproducible exercises, zero trust in model output.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PIPELINE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that meets trembling hands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2743200"/>
            <a:ext cx="21031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9718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365760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WAV capture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697480" y="338328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2926080" y="2743200"/>
            <a:ext cx="21031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17520" y="29718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VAD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017520" y="365760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 stop on silence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83480" y="338328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5212080" y="2743200"/>
            <a:ext cx="21031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03520" y="29718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STT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303520" y="365760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GPT-4o-mini transcribe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269480" y="338328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7498080" y="2743200"/>
            <a:ext cx="21031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589520" y="29718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LLM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589520" y="365760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2.5 Flash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555480" y="3383280"/>
            <a:ext cx="274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9784080" y="2743200"/>
            <a:ext cx="2103120" cy="201168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19050">
            <a:solidFill>
              <a:srgbClr val="0280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0" y="2971800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TTS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875520" y="365760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Warm, slow cadence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530352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Hands-free mode loops the cycle automatically — the elder never touches the screen.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07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A1F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Privacy is the product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88720" y="182880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Row-Level Security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88720" y="228600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own their chat. Caregivers can never read it — enforced at the database, not the UI.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297180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288036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Invite-code linking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88720" y="333756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Caregivers join a patient only through a 6-character code the patient shares. No silent access.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40080" y="402336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88720" y="393192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Server-only secrets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188720" y="438912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keys, Daytona keys, service-role keys — never reach the browser.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40080" y="5074920"/>
            <a:ext cx="411480" cy="41148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8720" y="4983480"/>
            <a:ext cx="10332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Ephemeral compute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188720" y="544068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F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Daytona sandboxes live for seconds. No persistent code execution surface.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64592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Presence,</a:t>
            </a:r>
            <a:endParaRPr lang="en-US" sz="8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scale.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640080" y="43891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IonSynap turns the most isolating hours of an elder's day into connected ones — and gives families the quiet peace of mind they've been missing.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035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078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ionsynap.com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IonSynap — Game Changer for Elders</dc:title>
  <dc:subject>PptxGenJS Presentation</dc:subject>
  <dc:creator>PptxGenJS</dc:creator>
  <cp:lastModifiedBy>PptxGenJS</cp:lastModifiedBy>
  <cp:revision>1</cp:revision>
  <dcterms:created xsi:type="dcterms:W3CDTF">2026-06-26T13:58:48Z</dcterms:created>
  <dcterms:modified xsi:type="dcterms:W3CDTF">2026-06-26T13:58:48Z</dcterms:modified>
</cp:coreProperties>
</file>